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0" r:id="rId1"/>
  </p:sldMasterIdLst>
  <p:sldIdLst>
    <p:sldId id="256" r:id="rId2"/>
    <p:sldId id="257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99" d="100"/>
          <a:sy n="99" d="100"/>
        </p:scale>
        <p:origin x="368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B61BEF0D-F0BB-DE4B-95CE-6DB70DBA9567}" type="datetimeFigureOut">
              <a:rPr lang="en-US" smtClean="0"/>
              <a:pPr/>
              <a:t>7/1/18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1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06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7/1/18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550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962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7/1/18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749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7/1/18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38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7/1/18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139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80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7/1/18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88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820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7/1/18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769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35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991A58-0798-4B0B-9375-A492AA4B29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 smtClean="0"/>
              <a:t>Australian journal of management</a:t>
            </a:r>
            <a:br>
              <a:rPr lang="en-AU" b="1" dirty="0" smtClean="0"/>
            </a:br>
            <a:r>
              <a:rPr lang="en-AU" sz="2800" b="1" dirty="0" smtClean="0"/>
              <a:t>Published by SAGE</a:t>
            </a:r>
            <a:endParaRPr lang="en-AU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1689329-4345-4927-BA1A-47E8F39D62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sz="2500" b="1" dirty="0" smtClean="0">
                <a:solidFill>
                  <a:schemeClr val="tx1"/>
                </a:solidFill>
              </a:rPr>
              <a:t>AFAANZ 2018</a:t>
            </a:r>
          </a:p>
          <a:p>
            <a:r>
              <a:rPr lang="en-AU" sz="2500" b="1" dirty="0" smtClean="0">
                <a:solidFill>
                  <a:schemeClr val="tx1"/>
                </a:solidFill>
              </a:rPr>
              <a:t>Jane Baxter </a:t>
            </a:r>
            <a:endParaRPr lang="en-A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328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AJM?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>
                <a:solidFill>
                  <a:srgbClr val="000000"/>
                </a:solidFill>
              </a:rPr>
              <a:t>AJM is a </a:t>
            </a:r>
            <a:r>
              <a:rPr lang="en-US" b="1" i="1" dirty="0">
                <a:solidFill>
                  <a:srgbClr val="000000"/>
                </a:solidFill>
              </a:rPr>
              <a:t>general management journal </a:t>
            </a:r>
            <a:r>
              <a:rPr lang="en-US" dirty="0">
                <a:solidFill>
                  <a:srgbClr val="000000"/>
                </a:solidFill>
              </a:rPr>
              <a:t>that publishes research in </a:t>
            </a:r>
            <a:r>
              <a:rPr lang="en-AU" dirty="0">
                <a:solidFill>
                  <a:srgbClr val="000000"/>
                </a:solidFill>
              </a:rPr>
              <a:t>accounting, audit &amp; assurance, economics, finance, marketing, organisational behaviour, international business, strategy and related areas.</a:t>
            </a:r>
          </a:p>
          <a:p>
            <a:r>
              <a:rPr lang="en-AU" dirty="0">
                <a:solidFill>
                  <a:srgbClr val="000000"/>
                </a:solidFill>
              </a:rPr>
              <a:t>We welcome </a:t>
            </a:r>
            <a:r>
              <a:rPr lang="en-AU" b="1" i="1" dirty="0">
                <a:solidFill>
                  <a:srgbClr val="000000"/>
                </a:solidFill>
              </a:rPr>
              <a:t>rigorous research </a:t>
            </a:r>
            <a:r>
              <a:rPr lang="en-AU" dirty="0">
                <a:solidFill>
                  <a:srgbClr val="000000"/>
                </a:solidFill>
              </a:rPr>
              <a:t>employing</a:t>
            </a:r>
            <a:r>
              <a:rPr lang="en-AU" b="1" i="1" dirty="0">
                <a:solidFill>
                  <a:srgbClr val="000000"/>
                </a:solidFill>
              </a:rPr>
              <a:t> </a:t>
            </a:r>
            <a:r>
              <a:rPr lang="en-AU" dirty="0">
                <a:solidFill>
                  <a:srgbClr val="000000"/>
                </a:solidFill>
              </a:rPr>
              <a:t>a range of theories, methodologies, and research methods (both quantitative and qualitative).</a:t>
            </a:r>
          </a:p>
          <a:p>
            <a:r>
              <a:rPr lang="en-US" dirty="0">
                <a:solidFill>
                  <a:srgbClr val="000000"/>
                </a:solidFill>
              </a:rPr>
              <a:t>ABDC ‘A’ journal</a:t>
            </a:r>
          </a:p>
          <a:p>
            <a:r>
              <a:rPr lang="en-GB" dirty="0">
                <a:solidFill>
                  <a:srgbClr val="000000"/>
                </a:solidFill>
              </a:rPr>
              <a:t>Impact Factor: </a:t>
            </a:r>
            <a:r>
              <a:rPr lang="en-GB" dirty="0" smtClean="0">
                <a:solidFill>
                  <a:srgbClr val="000000"/>
                </a:solidFill>
              </a:rPr>
              <a:t>1.15</a:t>
            </a:r>
            <a:endParaRPr lang="en-AU" dirty="0">
              <a:solidFill>
                <a:srgbClr val="000000"/>
              </a:solidFill>
            </a:endParaRPr>
          </a:p>
          <a:p>
            <a:r>
              <a:rPr lang="en-GB" dirty="0">
                <a:solidFill>
                  <a:srgbClr val="000000"/>
                </a:solidFill>
              </a:rPr>
              <a:t>Frequency: Quarterly</a:t>
            </a:r>
          </a:p>
          <a:p>
            <a:r>
              <a:rPr lang="en-AU" dirty="0">
                <a:solidFill>
                  <a:srgbClr val="000000"/>
                </a:solidFill>
              </a:rPr>
              <a:t>Internationally peer reviewed</a:t>
            </a:r>
          </a:p>
          <a:p>
            <a:endParaRPr lang="en-A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852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mtClean="0"/>
              <a:t>What does AJM look </a:t>
            </a:r>
            <a:r>
              <a:rPr lang="en-US" b="1" dirty="0" smtClean="0"/>
              <a:t>for?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solidFill>
                  <a:srgbClr val="000000"/>
                </a:solidFill>
              </a:rPr>
              <a:t>Academic integrity.</a:t>
            </a:r>
            <a:endParaRPr lang="en-US" sz="28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solidFill>
                  <a:srgbClr val="000000"/>
                </a:solidFill>
              </a:rPr>
              <a:t>Suitability and fit.</a:t>
            </a:r>
            <a:endParaRPr lang="en-US" sz="28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solidFill>
                  <a:srgbClr val="000000"/>
                </a:solidFill>
              </a:rPr>
              <a:t>Academic </a:t>
            </a:r>
            <a:r>
              <a:rPr lang="en-US" sz="2800" dirty="0" err="1" smtClean="0">
                <a:solidFill>
                  <a:srgbClr val="000000"/>
                </a:solidFill>
              </a:rPr>
              <a:t>rigour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solidFill>
                  <a:srgbClr val="000000"/>
                </a:solidFill>
              </a:rPr>
              <a:t>Professionalism.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940231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144</TotalTime>
  <Words>99</Words>
  <Application>Microsoft Macintosh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 Light</vt:lpstr>
      <vt:lpstr>Rockwell</vt:lpstr>
      <vt:lpstr>Wingdings</vt:lpstr>
      <vt:lpstr>Atlas</vt:lpstr>
      <vt:lpstr>Australian journal of management Published by SAGE</vt:lpstr>
      <vt:lpstr>What is AJM?</vt:lpstr>
      <vt:lpstr>What does AJM look for?</vt:lpstr>
    </vt:vector>
  </TitlesOfParts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Baxter</dc:creator>
  <cp:lastModifiedBy>Jane Baxter</cp:lastModifiedBy>
  <cp:revision>25</cp:revision>
  <cp:lastPrinted>2017-10-21T10:51:09Z</cp:lastPrinted>
  <dcterms:created xsi:type="dcterms:W3CDTF">2017-10-20T03:08:53Z</dcterms:created>
  <dcterms:modified xsi:type="dcterms:W3CDTF">2018-06-30T22:49:51Z</dcterms:modified>
</cp:coreProperties>
</file>