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B11884-C072-4340-BD00-635D5CDC5F0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3763E89C-34BF-4480-8977-A9637454B996}">
      <dgm:prSet phldrT="[Text]"/>
      <dgm:spPr/>
      <dgm:t>
        <a:bodyPr/>
        <a:lstStyle/>
        <a:p>
          <a:r>
            <a:rPr lang="en-AU" dirty="0" smtClean="0"/>
            <a:t>submission</a:t>
          </a:r>
          <a:endParaRPr lang="en-AU" dirty="0"/>
        </a:p>
      </dgm:t>
    </dgm:pt>
    <dgm:pt modelId="{40A0CE14-1EAF-4F01-9A5A-174557FBBFA4}" type="parTrans" cxnId="{AAFB6CEC-4A24-49F5-83B8-848FC33D9195}">
      <dgm:prSet/>
      <dgm:spPr/>
      <dgm:t>
        <a:bodyPr/>
        <a:lstStyle/>
        <a:p>
          <a:endParaRPr lang="en-AU"/>
        </a:p>
      </dgm:t>
    </dgm:pt>
    <dgm:pt modelId="{55D65830-7E2D-46D2-AB22-BBF7C8AD9478}" type="sibTrans" cxnId="{AAFB6CEC-4A24-49F5-83B8-848FC33D9195}">
      <dgm:prSet/>
      <dgm:spPr/>
      <dgm:t>
        <a:bodyPr/>
        <a:lstStyle/>
        <a:p>
          <a:endParaRPr lang="en-AU"/>
        </a:p>
      </dgm:t>
    </dgm:pt>
    <dgm:pt modelId="{59C1386C-16E5-4981-B111-F58301964518}">
      <dgm:prSet phldrT="[Text]"/>
      <dgm:spPr/>
      <dgm:t>
        <a:bodyPr/>
        <a:lstStyle/>
        <a:p>
          <a:r>
            <a:rPr lang="en-AU" dirty="0" smtClean="0"/>
            <a:t>Author team</a:t>
          </a:r>
          <a:endParaRPr lang="en-AU" dirty="0"/>
        </a:p>
      </dgm:t>
    </dgm:pt>
    <dgm:pt modelId="{83A0E1C2-B3FD-4191-91E7-3D09B378A941}" type="parTrans" cxnId="{2B48F2C6-91ED-4D10-B5F6-412B4EBB703C}">
      <dgm:prSet/>
      <dgm:spPr/>
      <dgm:t>
        <a:bodyPr/>
        <a:lstStyle/>
        <a:p>
          <a:endParaRPr lang="en-AU"/>
        </a:p>
      </dgm:t>
    </dgm:pt>
    <dgm:pt modelId="{75218895-CB1B-4ECC-BFB1-1592C0FD6E5F}" type="sibTrans" cxnId="{2B48F2C6-91ED-4D10-B5F6-412B4EBB703C}">
      <dgm:prSet/>
      <dgm:spPr/>
      <dgm:t>
        <a:bodyPr/>
        <a:lstStyle/>
        <a:p>
          <a:endParaRPr lang="en-AU"/>
        </a:p>
      </dgm:t>
    </dgm:pt>
    <dgm:pt modelId="{135A68B8-6591-49E6-BABB-B8FE9AEE71F9}">
      <dgm:prSet phldrT="[Text]"/>
      <dgm:spPr/>
      <dgm:t>
        <a:bodyPr/>
        <a:lstStyle/>
        <a:p>
          <a:r>
            <a:rPr lang="en-AU" dirty="0" smtClean="0"/>
            <a:t>Editorial team</a:t>
          </a:r>
          <a:endParaRPr lang="en-AU" dirty="0"/>
        </a:p>
      </dgm:t>
    </dgm:pt>
    <dgm:pt modelId="{781FE3B3-A901-4DA1-8046-5869227C2A33}" type="parTrans" cxnId="{36B20036-363F-4A1E-BF04-AFDB0E0633F9}">
      <dgm:prSet/>
      <dgm:spPr/>
      <dgm:t>
        <a:bodyPr/>
        <a:lstStyle/>
        <a:p>
          <a:endParaRPr lang="en-AU"/>
        </a:p>
      </dgm:t>
    </dgm:pt>
    <dgm:pt modelId="{17FBDBD3-42F5-432A-A249-BB18E25F8C6D}" type="sibTrans" cxnId="{36B20036-363F-4A1E-BF04-AFDB0E0633F9}">
      <dgm:prSet/>
      <dgm:spPr/>
      <dgm:t>
        <a:bodyPr/>
        <a:lstStyle/>
        <a:p>
          <a:endParaRPr lang="en-AU"/>
        </a:p>
      </dgm:t>
    </dgm:pt>
    <dgm:pt modelId="{EA98F871-76CA-4195-AD37-B5F79C8C0B83}">
      <dgm:prSet phldrT="[Text]"/>
      <dgm:spPr/>
      <dgm:t>
        <a:bodyPr/>
        <a:lstStyle/>
        <a:p>
          <a:r>
            <a:rPr lang="en-AU" dirty="0" smtClean="0"/>
            <a:t>References citations</a:t>
          </a:r>
          <a:endParaRPr lang="en-AU" dirty="0"/>
        </a:p>
      </dgm:t>
    </dgm:pt>
    <dgm:pt modelId="{207EA676-7519-4D8C-82BB-CC8AA3362D6A}" type="parTrans" cxnId="{3BBA7E03-7908-4944-839C-DFB7900A439E}">
      <dgm:prSet/>
      <dgm:spPr/>
      <dgm:t>
        <a:bodyPr/>
        <a:lstStyle/>
        <a:p>
          <a:endParaRPr lang="en-AU"/>
        </a:p>
      </dgm:t>
    </dgm:pt>
    <dgm:pt modelId="{A5E9381C-75CC-40EC-B022-7146B843B0F4}" type="sibTrans" cxnId="{3BBA7E03-7908-4944-839C-DFB7900A439E}">
      <dgm:prSet/>
      <dgm:spPr/>
      <dgm:t>
        <a:bodyPr/>
        <a:lstStyle/>
        <a:p>
          <a:endParaRPr lang="en-AU"/>
        </a:p>
      </dgm:t>
    </dgm:pt>
    <dgm:pt modelId="{5A4E57E6-6DA1-435B-92FE-422B5783010F}">
      <dgm:prSet phldrT="[Text]"/>
      <dgm:spPr/>
      <dgm:t>
        <a:bodyPr/>
        <a:lstStyle/>
        <a:p>
          <a:r>
            <a:rPr lang="en-AU" dirty="0" smtClean="0"/>
            <a:t>Impact &amp; engagement</a:t>
          </a:r>
          <a:endParaRPr lang="en-AU" dirty="0"/>
        </a:p>
      </dgm:t>
    </dgm:pt>
    <dgm:pt modelId="{9C5A2AEA-7EAA-4A41-9248-DF59CDF1DDB8}" type="parTrans" cxnId="{C05A5EF7-0D45-475D-BF1C-F1A258CB9CE9}">
      <dgm:prSet/>
      <dgm:spPr/>
      <dgm:t>
        <a:bodyPr/>
        <a:lstStyle/>
        <a:p>
          <a:endParaRPr lang="en-AU"/>
        </a:p>
      </dgm:t>
    </dgm:pt>
    <dgm:pt modelId="{4C89E8E2-D006-4E8C-B311-D6FA86AF406C}" type="sibTrans" cxnId="{C05A5EF7-0D45-475D-BF1C-F1A258CB9CE9}">
      <dgm:prSet/>
      <dgm:spPr/>
      <dgm:t>
        <a:bodyPr/>
        <a:lstStyle/>
        <a:p>
          <a:endParaRPr lang="en-AU"/>
        </a:p>
      </dgm:t>
    </dgm:pt>
    <dgm:pt modelId="{D41C5BB5-0451-4492-B615-07902FFCF90F}">
      <dgm:prSet/>
      <dgm:spPr/>
      <dgm:t>
        <a:bodyPr/>
        <a:lstStyle/>
        <a:p>
          <a:r>
            <a:rPr lang="en-AU" dirty="0" smtClean="0"/>
            <a:t>Reviewers</a:t>
          </a:r>
          <a:endParaRPr lang="en-AU" dirty="0"/>
        </a:p>
      </dgm:t>
    </dgm:pt>
    <dgm:pt modelId="{3F1D5D7A-5B75-4398-A9DF-97211439130F}" type="parTrans" cxnId="{C7158D59-CDE3-4BA3-860A-D903FB256999}">
      <dgm:prSet/>
      <dgm:spPr/>
      <dgm:t>
        <a:bodyPr/>
        <a:lstStyle/>
        <a:p>
          <a:endParaRPr lang="en-AU"/>
        </a:p>
      </dgm:t>
    </dgm:pt>
    <dgm:pt modelId="{6F875523-158D-442D-9B5F-9A19B56916D1}" type="sibTrans" cxnId="{C7158D59-CDE3-4BA3-860A-D903FB256999}">
      <dgm:prSet/>
      <dgm:spPr/>
      <dgm:t>
        <a:bodyPr/>
        <a:lstStyle/>
        <a:p>
          <a:endParaRPr lang="en-AU"/>
        </a:p>
      </dgm:t>
    </dgm:pt>
    <dgm:pt modelId="{D64810AC-7314-41E6-A6C6-3906584427F7}" type="pres">
      <dgm:prSet presAssocID="{B2B11884-C072-4340-BD00-635D5CDC5F0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84E1FB-43F3-45F0-96FC-B71C65F5031C}" type="pres">
      <dgm:prSet presAssocID="{3763E89C-34BF-4480-8977-A9637454B996}" presName="centerShape" presStyleLbl="node0" presStyleIdx="0" presStyleCnt="1"/>
      <dgm:spPr/>
    </dgm:pt>
    <dgm:pt modelId="{6DE34D32-6065-43C3-BE99-6EA4226E37B0}" type="pres">
      <dgm:prSet presAssocID="{59C1386C-16E5-4981-B111-F58301964518}" presName="node" presStyleLbl="node1" presStyleIdx="0" presStyleCnt="5">
        <dgm:presLayoutVars>
          <dgm:bulletEnabled val="1"/>
        </dgm:presLayoutVars>
      </dgm:prSet>
      <dgm:spPr/>
    </dgm:pt>
    <dgm:pt modelId="{7786C09E-59AB-4001-9FF8-AA9E8E4912A3}" type="pres">
      <dgm:prSet presAssocID="{59C1386C-16E5-4981-B111-F58301964518}" presName="dummy" presStyleCnt="0"/>
      <dgm:spPr/>
    </dgm:pt>
    <dgm:pt modelId="{C6F4A536-6B4A-4BF0-92C5-FB018209D9B0}" type="pres">
      <dgm:prSet presAssocID="{75218895-CB1B-4ECC-BFB1-1592C0FD6E5F}" presName="sibTrans" presStyleLbl="sibTrans2D1" presStyleIdx="0" presStyleCnt="5"/>
      <dgm:spPr/>
    </dgm:pt>
    <dgm:pt modelId="{E2A1107C-6F51-4FD7-8440-53014D3DE57E}" type="pres">
      <dgm:prSet presAssocID="{135A68B8-6591-49E6-BABB-B8FE9AEE71F9}" presName="node" presStyleLbl="node1" presStyleIdx="1" presStyleCnt="5">
        <dgm:presLayoutVars>
          <dgm:bulletEnabled val="1"/>
        </dgm:presLayoutVars>
      </dgm:prSet>
      <dgm:spPr/>
    </dgm:pt>
    <dgm:pt modelId="{EB3E3F74-85F8-4B1A-BA7A-B993AD5AA01A}" type="pres">
      <dgm:prSet presAssocID="{135A68B8-6591-49E6-BABB-B8FE9AEE71F9}" presName="dummy" presStyleCnt="0"/>
      <dgm:spPr/>
    </dgm:pt>
    <dgm:pt modelId="{EB950013-6099-4D38-A273-F42687256F2F}" type="pres">
      <dgm:prSet presAssocID="{17FBDBD3-42F5-432A-A249-BB18E25F8C6D}" presName="sibTrans" presStyleLbl="sibTrans2D1" presStyleIdx="1" presStyleCnt="5"/>
      <dgm:spPr/>
    </dgm:pt>
    <dgm:pt modelId="{DD19D270-9FB2-4CC8-8933-15A3871F64BD}" type="pres">
      <dgm:prSet presAssocID="{D41C5BB5-0451-4492-B615-07902FFCF90F}" presName="node" presStyleLbl="node1" presStyleIdx="2" presStyleCnt="5">
        <dgm:presLayoutVars>
          <dgm:bulletEnabled val="1"/>
        </dgm:presLayoutVars>
      </dgm:prSet>
      <dgm:spPr/>
    </dgm:pt>
    <dgm:pt modelId="{FFE71AAD-86CB-4DF6-91B2-A6D112DE7F18}" type="pres">
      <dgm:prSet presAssocID="{D41C5BB5-0451-4492-B615-07902FFCF90F}" presName="dummy" presStyleCnt="0"/>
      <dgm:spPr/>
    </dgm:pt>
    <dgm:pt modelId="{7807EF95-C9C0-4D16-99E3-D8CE4B32E6A1}" type="pres">
      <dgm:prSet presAssocID="{6F875523-158D-442D-9B5F-9A19B56916D1}" presName="sibTrans" presStyleLbl="sibTrans2D1" presStyleIdx="2" presStyleCnt="5"/>
      <dgm:spPr/>
    </dgm:pt>
    <dgm:pt modelId="{EA7E0035-002F-49C0-9433-71EB0F5BE16E}" type="pres">
      <dgm:prSet presAssocID="{EA98F871-76CA-4195-AD37-B5F79C8C0B83}" presName="node" presStyleLbl="node1" presStyleIdx="3" presStyleCnt="5">
        <dgm:presLayoutVars>
          <dgm:bulletEnabled val="1"/>
        </dgm:presLayoutVars>
      </dgm:prSet>
      <dgm:spPr/>
    </dgm:pt>
    <dgm:pt modelId="{A8EE1C5A-34F9-40C3-A43D-396555888B8E}" type="pres">
      <dgm:prSet presAssocID="{EA98F871-76CA-4195-AD37-B5F79C8C0B83}" presName="dummy" presStyleCnt="0"/>
      <dgm:spPr/>
    </dgm:pt>
    <dgm:pt modelId="{E974049F-A70F-439E-9F55-9AA3C01EC5FC}" type="pres">
      <dgm:prSet presAssocID="{A5E9381C-75CC-40EC-B022-7146B843B0F4}" presName="sibTrans" presStyleLbl="sibTrans2D1" presStyleIdx="3" presStyleCnt="5"/>
      <dgm:spPr/>
    </dgm:pt>
    <dgm:pt modelId="{2A5E2F05-7F10-48AE-8D5C-D27E24233B59}" type="pres">
      <dgm:prSet presAssocID="{5A4E57E6-6DA1-435B-92FE-422B5783010F}" presName="node" presStyleLbl="node1" presStyleIdx="4" presStyleCnt="5" custScaleX="128754" custScaleY="117491">
        <dgm:presLayoutVars>
          <dgm:bulletEnabled val="1"/>
        </dgm:presLayoutVars>
      </dgm:prSet>
      <dgm:spPr/>
    </dgm:pt>
    <dgm:pt modelId="{1E106ECD-4938-4EAC-89C5-7748970ECB88}" type="pres">
      <dgm:prSet presAssocID="{5A4E57E6-6DA1-435B-92FE-422B5783010F}" presName="dummy" presStyleCnt="0"/>
      <dgm:spPr/>
    </dgm:pt>
    <dgm:pt modelId="{F59DC236-FFD4-4852-8B97-8A4684C1AF89}" type="pres">
      <dgm:prSet presAssocID="{4C89E8E2-D006-4E8C-B311-D6FA86AF406C}" presName="sibTrans" presStyleLbl="sibTrans2D1" presStyleIdx="4" presStyleCnt="5"/>
      <dgm:spPr/>
    </dgm:pt>
  </dgm:ptLst>
  <dgm:cxnLst>
    <dgm:cxn modelId="{C05A5EF7-0D45-475D-BF1C-F1A258CB9CE9}" srcId="{3763E89C-34BF-4480-8977-A9637454B996}" destId="{5A4E57E6-6DA1-435B-92FE-422B5783010F}" srcOrd="4" destOrd="0" parTransId="{9C5A2AEA-7EAA-4A41-9248-DF59CDF1DDB8}" sibTransId="{4C89E8E2-D006-4E8C-B311-D6FA86AF406C}"/>
    <dgm:cxn modelId="{2B48F2C6-91ED-4D10-B5F6-412B4EBB703C}" srcId="{3763E89C-34BF-4480-8977-A9637454B996}" destId="{59C1386C-16E5-4981-B111-F58301964518}" srcOrd="0" destOrd="0" parTransId="{83A0E1C2-B3FD-4191-91E7-3D09B378A941}" sibTransId="{75218895-CB1B-4ECC-BFB1-1592C0FD6E5F}"/>
    <dgm:cxn modelId="{70B1105D-893B-4ADB-A892-1BAB756BBFF2}" type="presOf" srcId="{4C89E8E2-D006-4E8C-B311-D6FA86AF406C}" destId="{F59DC236-FFD4-4852-8B97-8A4684C1AF89}" srcOrd="0" destOrd="0" presId="urn:microsoft.com/office/officeart/2005/8/layout/radial6"/>
    <dgm:cxn modelId="{A27F25B2-5D19-44C9-A9FF-6C3D3A31645E}" type="presOf" srcId="{59C1386C-16E5-4981-B111-F58301964518}" destId="{6DE34D32-6065-43C3-BE99-6EA4226E37B0}" srcOrd="0" destOrd="0" presId="urn:microsoft.com/office/officeart/2005/8/layout/radial6"/>
    <dgm:cxn modelId="{556255CD-02EB-4B67-B716-5ED65019D6D6}" type="presOf" srcId="{75218895-CB1B-4ECC-BFB1-1592C0FD6E5F}" destId="{C6F4A536-6B4A-4BF0-92C5-FB018209D9B0}" srcOrd="0" destOrd="0" presId="urn:microsoft.com/office/officeart/2005/8/layout/radial6"/>
    <dgm:cxn modelId="{AAFB6CEC-4A24-49F5-83B8-848FC33D9195}" srcId="{B2B11884-C072-4340-BD00-635D5CDC5F0A}" destId="{3763E89C-34BF-4480-8977-A9637454B996}" srcOrd="0" destOrd="0" parTransId="{40A0CE14-1EAF-4F01-9A5A-174557FBBFA4}" sibTransId="{55D65830-7E2D-46D2-AB22-BBF7C8AD9478}"/>
    <dgm:cxn modelId="{EECD6303-0A2C-4D7D-A2D3-C826F09C0BDD}" type="presOf" srcId="{135A68B8-6591-49E6-BABB-B8FE9AEE71F9}" destId="{E2A1107C-6F51-4FD7-8440-53014D3DE57E}" srcOrd="0" destOrd="0" presId="urn:microsoft.com/office/officeart/2005/8/layout/radial6"/>
    <dgm:cxn modelId="{C7158D59-CDE3-4BA3-860A-D903FB256999}" srcId="{3763E89C-34BF-4480-8977-A9637454B996}" destId="{D41C5BB5-0451-4492-B615-07902FFCF90F}" srcOrd="2" destOrd="0" parTransId="{3F1D5D7A-5B75-4398-A9DF-97211439130F}" sibTransId="{6F875523-158D-442D-9B5F-9A19B56916D1}"/>
    <dgm:cxn modelId="{06B53CEE-4D14-484B-B21D-C536C109EA61}" type="presOf" srcId="{EA98F871-76CA-4195-AD37-B5F79C8C0B83}" destId="{EA7E0035-002F-49C0-9433-71EB0F5BE16E}" srcOrd="0" destOrd="0" presId="urn:microsoft.com/office/officeart/2005/8/layout/radial6"/>
    <dgm:cxn modelId="{216B13C3-D1A9-4A95-9B6C-6E689D2400D5}" type="presOf" srcId="{6F875523-158D-442D-9B5F-9A19B56916D1}" destId="{7807EF95-C9C0-4D16-99E3-D8CE4B32E6A1}" srcOrd="0" destOrd="0" presId="urn:microsoft.com/office/officeart/2005/8/layout/radial6"/>
    <dgm:cxn modelId="{26C71C64-9EDA-4C28-8504-B417339FC973}" type="presOf" srcId="{B2B11884-C072-4340-BD00-635D5CDC5F0A}" destId="{D64810AC-7314-41E6-A6C6-3906584427F7}" srcOrd="0" destOrd="0" presId="urn:microsoft.com/office/officeart/2005/8/layout/radial6"/>
    <dgm:cxn modelId="{3BBA7E03-7908-4944-839C-DFB7900A439E}" srcId="{3763E89C-34BF-4480-8977-A9637454B996}" destId="{EA98F871-76CA-4195-AD37-B5F79C8C0B83}" srcOrd="3" destOrd="0" parTransId="{207EA676-7519-4D8C-82BB-CC8AA3362D6A}" sibTransId="{A5E9381C-75CC-40EC-B022-7146B843B0F4}"/>
    <dgm:cxn modelId="{0A023C06-4E84-4444-A0EF-1CB3680E33B9}" type="presOf" srcId="{5A4E57E6-6DA1-435B-92FE-422B5783010F}" destId="{2A5E2F05-7F10-48AE-8D5C-D27E24233B59}" srcOrd="0" destOrd="0" presId="urn:microsoft.com/office/officeart/2005/8/layout/radial6"/>
    <dgm:cxn modelId="{EC8D100B-0C05-4B20-A6D5-404EC31470A0}" type="presOf" srcId="{3763E89C-34BF-4480-8977-A9637454B996}" destId="{1A84E1FB-43F3-45F0-96FC-B71C65F5031C}" srcOrd="0" destOrd="0" presId="urn:microsoft.com/office/officeart/2005/8/layout/radial6"/>
    <dgm:cxn modelId="{36B20036-363F-4A1E-BF04-AFDB0E0633F9}" srcId="{3763E89C-34BF-4480-8977-A9637454B996}" destId="{135A68B8-6591-49E6-BABB-B8FE9AEE71F9}" srcOrd="1" destOrd="0" parTransId="{781FE3B3-A901-4DA1-8046-5869227C2A33}" sibTransId="{17FBDBD3-42F5-432A-A249-BB18E25F8C6D}"/>
    <dgm:cxn modelId="{AD5A7EC5-6F77-4C3D-8279-2B18C20FABB1}" type="presOf" srcId="{D41C5BB5-0451-4492-B615-07902FFCF90F}" destId="{DD19D270-9FB2-4CC8-8933-15A3871F64BD}" srcOrd="0" destOrd="0" presId="urn:microsoft.com/office/officeart/2005/8/layout/radial6"/>
    <dgm:cxn modelId="{C911D49C-1653-4979-A22E-7476ABC84F7D}" type="presOf" srcId="{17FBDBD3-42F5-432A-A249-BB18E25F8C6D}" destId="{EB950013-6099-4D38-A273-F42687256F2F}" srcOrd="0" destOrd="0" presId="urn:microsoft.com/office/officeart/2005/8/layout/radial6"/>
    <dgm:cxn modelId="{255474EA-047F-47BD-BFB3-7F795CB0E90B}" type="presOf" srcId="{A5E9381C-75CC-40EC-B022-7146B843B0F4}" destId="{E974049F-A70F-439E-9F55-9AA3C01EC5FC}" srcOrd="0" destOrd="0" presId="urn:microsoft.com/office/officeart/2005/8/layout/radial6"/>
    <dgm:cxn modelId="{596139BB-2234-4654-B03B-001D86305E51}" type="presParOf" srcId="{D64810AC-7314-41E6-A6C6-3906584427F7}" destId="{1A84E1FB-43F3-45F0-96FC-B71C65F5031C}" srcOrd="0" destOrd="0" presId="urn:microsoft.com/office/officeart/2005/8/layout/radial6"/>
    <dgm:cxn modelId="{9FE85EA0-A891-4D13-82E1-4AA1BC66A962}" type="presParOf" srcId="{D64810AC-7314-41E6-A6C6-3906584427F7}" destId="{6DE34D32-6065-43C3-BE99-6EA4226E37B0}" srcOrd="1" destOrd="0" presId="urn:microsoft.com/office/officeart/2005/8/layout/radial6"/>
    <dgm:cxn modelId="{B23A8095-C5A0-45AB-9FFD-68333EAC9116}" type="presParOf" srcId="{D64810AC-7314-41E6-A6C6-3906584427F7}" destId="{7786C09E-59AB-4001-9FF8-AA9E8E4912A3}" srcOrd="2" destOrd="0" presId="urn:microsoft.com/office/officeart/2005/8/layout/radial6"/>
    <dgm:cxn modelId="{47E1CE77-F52C-4AF0-BC32-5DC288976544}" type="presParOf" srcId="{D64810AC-7314-41E6-A6C6-3906584427F7}" destId="{C6F4A536-6B4A-4BF0-92C5-FB018209D9B0}" srcOrd="3" destOrd="0" presId="urn:microsoft.com/office/officeart/2005/8/layout/radial6"/>
    <dgm:cxn modelId="{2E90A482-94CD-46DB-BDD6-2ED3CFE8055C}" type="presParOf" srcId="{D64810AC-7314-41E6-A6C6-3906584427F7}" destId="{E2A1107C-6F51-4FD7-8440-53014D3DE57E}" srcOrd="4" destOrd="0" presId="urn:microsoft.com/office/officeart/2005/8/layout/radial6"/>
    <dgm:cxn modelId="{015A5F58-31B4-4F02-93F1-4147A5C9BCAA}" type="presParOf" srcId="{D64810AC-7314-41E6-A6C6-3906584427F7}" destId="{EB3E3F74-85F8-4B1A-BA7A-B993AD5AA01A}" srcOrd="5" destOrd="0" presId="urn:microsoft.com/office/officeart/2005/8/layout/radial6"/>
    <dgm:cxn modelId="{232301D5-DD04-4EB1-9956-5F54362E92C6}" type="presParOf" srcId="{D64810AC-7314-41E6-A6C6-3906584427F7}" destId="{EB950013-6099-4D38-A273-F42687256F2F}" srcOrd="6" destOrd="0" presId="urn:microsoft.com/office/officeart/2005/8/layout/radial6"/>
    <dgm:cxn modelId="{90B7C16A-8851-438F-A076-BB3019B291C0}" type="presParOf" srcId="{D64810AC-7314-41E6-A6C6-3906584427F7}" destId="{DD19D270-9FB2-4CC8-8933-15A3871F64BD}" srcOrd="7" destOrd="0" presId="urn:microsoft.com/office/officeart/2005/8/layout/radial6"/>
    <dgm:cxn modelId="{B2AFC4EE-5DE4-4F05-BEFB-E1F795B86232}" type="presParOf" srcId="{D64810AC-7314-41E6-A6C6-3906584427F7}" destId="{FFE71AAD-86CB-4DF6-91B2-A6D112DE7F18}" srcOrd="8" destOrd="0" presId="urn:microsoft.com/office/officeart/2005/8/layout/radial6"/>
    <dgm:cxn modelId="{540D128F-25CB-4AA3-AB38-9F898B27AD77}" type="presParOf" srcId="{D64810AC-7314-41E6-A6C6-3906584427F7}" destId="{7807EF95-C9C0-4D16-99E3-D8CE4B32E6A1}" srcOrd="9" destOrd="0" presId="urn:microsoft.com/office/officeart/2005/8/layout/radial6"/>
    <dgm:cxn modelId="{2F829385-0945-4742-9404-4AAA2DC58E7E}" type="presParOf" srcId="{D64810AC-7314-41E6-A6C6-3906584427F7}" destId="{EA7E0035-002F-49C0-9433-71EB0F5BE16E}" srcOrd="10" destOrd="0" presId="urn:microsoft.com/office/officeart/2005/8/layout/radial6"/>
    <dgm:cxn modelId="{EF0D3284-27F3-4B55-B0FC-BCFC7DF596DF}" type="presParOf" srcId="{D64810AC-7314-41E6-A6C6-3906584427F7}" destId="{A8EE1C5A-34F9-40C3-A43D-396555888B8E}" srcOrd="11" destOrd="0" presId="urn:microsoft.com/office/officeart/2005/8/layout/radial6"/>
    <dgm:cxn modelId="{59984735-6F9C-48AF-B8DC-B3A74E561DE0}" type="presParOf" srcId="{D64810AC-7314-41E6-A6C6-3906584427F7}" destId="{E974049F-A70F-439E-9F55-9AA3C01EC5FC}" srcOrd="12" destOrd="0" presId="urn:microsoft.com/office/officeart/2005/8/layout/radial6"/>
    <dgm:cxn modelId="{445472BA-5186-486C-990E-9494C7A889B9}" type="presParOf" srcId="{D64810AC-7314-41E6-A6C6-3906584427F7}" destId="{2A5E2F05-7F10-48AE-8D5C-D27E24233B59}" srcOrd="13" destOrd="0" presId="urn:microsoft.com/office/officeart/2005/8/layout/radial6"/>
    <dgm:cxn modelId="{8EE1EB7B-4F39-40B5-A59B-CFB11B45B317}" type="presParOf" srcId="{D64810AC-7314-41E6-A6C6-3906584427F7}" destId="{1E106ECD-4938-4EAC-89C5-7748970ECB88}" srcOrd="14" destOrd="0" presId="urn:microsoft.com/office/officeart/2005/8/layout/radial6"/>
    <dgm:cxn modelId="{A2EC32E2-2174-419C-8BAE-D1176D20DF65}" type="presParOf" srcId="{D64810AC-7314-41E6-A6C6-3906584427F7}" destId="{F59DC236-FFD4-4852-8B97-8A4684C1AF8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DC236-FFD4-4852-8B97-8A4684C1AF89}">
      <dsp:nvSpPr>
        <dsp:cNvPr id="0" name=""/>
        <dsp:cNvSpPr/>
      </dsp:nvSpPr>
      <dsp:spPr>
        <a:xfrm>
          <a:off x="3681269" y="635016"/>
          <a:ext cx="4237722" cy="4237722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4049F-A70F-439E-9F55-9AA3C01EC5FC}">
      <dsp:nvSpPr>
        <dsp:cNvPr id="0" name=""/>
        <dsp:cNvSpPr/>
      </dsp:nvSpPr>
      <dsp:spPr>
        <a:xfrm>
          <a:off x="3681269" y="635016"/>
          <a:ext cx="4237722" cy="4237722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7EF95-C9C0-4D16-99E3-D8CE4B32E6A1}">
      <dsp:nvSpPr>
        <dsp:cNvPr id="0" name=""/>
        <dsp:cNvSpPr/>
      </dsp:nvSpPr>
      <dsp:spPr>
        <a:xfrm>
          <a:off x="3681269" y="635016"/>
          <a:ext cx="4237722" cy="4237722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50013-6099-4D38-A273-F42687256F2F}">
      <dsp:nvSpPr>
        <dsp:cNvPr id="0" name=""/>
        <dsp:cNvSpPr/>
      </dsp:nvSpPr>
      <dsp:spPr>
        <a:xfrm>
          <a:off x="3681269" y="635016"/>
          <a:ext cx="4237722" cy="4237722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4A536-6B4A-4BF0-92C5-FB018209D9B0}">
      <dsp:nvSpPr>
        <dsp:cNvPr id="0" name=""/>
        <dsp:cNvSpPr/>
      </dsp:nvSpPr>
      <dsp:spPr>
        <a:xfrm>
          <a:off x="3681269" y="635016"/>
          <a:ext cx="4237722" cy="4237722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4E1FB-43F3-45F0-96FC-B71C65F5031C}">
      <dsp:nvSpPr>
        <dsp:cNvPr id="0" name=""/>
        <dsp:cNvSpPr/>
      </dsp:nvSpPr>
      <dsp:spPr>
        <a:xfrm>
          <a:off x="4825657" y="1779403"/>
          <a:ext cx="1948946" cy="19489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submission</a:t>
          </a:r>
          <a:endParaRPr lang="en-AU" sz="2200" kern="1200" dirty="0"/>
        </a:p>
      </dsp:txBody>
      <dsp:txXfrm>
        <a:off x="5111074" y="2064820"/>
        <a:ext cx="1378112" cy="1378112"/>
      </dsp:txXfrm>
    </dsp:sp>
    <dsp:sp modelId="{6DE34D32-6065-43C3-BE99-6EA4226E37B0}">
      <dsp:nvSpPr>
        <dsp:cNvPr id="0" name=""/>
        <dsp:cNvSpPr/>
      </dsp:nvSpPr>
      <dsp:spPr>
        <a:xfrm>
          <a:off x="5117999" y="1998"/>
          <a:ext cx="1364262" cy="13642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Author team</a:t>
          </a:r>
          <a:endParaRPr lang="en-AU" sz="1600" kern="1200" dirty="0"/>
        </a:p>
      </dsp:txBody>
      <dsp:txXfrm>
        <a:off x="5317791" y="201790"/>
        <a:ext cx="964678" cy="964678"/>
      </dsp:txXfrm>
    </dsp:sp>
    <dsp:sp modelId="{E2A1107C-6F51-4FD7-8440-53014D3DE57E}">
      <dsp:nvSpPr>
        <dsp:cNvPr id="0" name=""/>
        <dsp:cNvSpPr/>
      </dsp:nvSpPr>
      <dsp:spPr>
        <a:xfrm>
          <a:off x="7086446" y="1432158"/>
          <a:ext cx="1364262" cy="13642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Editorial team</a:t>
          </a:r>
          <a:endParaRPr lang="en-AU" sz="1600" kern="1200" dirty="0"/>
        </a:p>
      </dsp:txBody>
      <dsp:txXfrm>
        <a:off x="7286238" y="1631950"/>
        <a:ext cx="964678" cy="964678"/>
      </dsp:txXfrm>
    </dsp:sp>
    <dsp:sp modelId="{DD19D270-9FB2-4CC8-8933-15A3871F64BD}">
      <dsp:nvSpPr>
        <dsp:cNvPr id="0" name=""/>
        <dsp:cNvSpPr/>
      </dsp:nvSpPr>
      <dsp:spPr>
        <a:xfrm>
          <a:off x="6334566" y="3746206"/>
          <a:ext cx="1364262" cy="13642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Reviewers</a:t>
          </a:r>
          <a:endParaRPr lang="en-AU" sz="1600" kern="1200" dirty="0"/>
        </a:p>
      </dsp:txBody>
      <dsp:txXfrm>
        <a:off x="6534358" y="3945998"/>
        <a:ext cx="964678" cy="964678"/>
      </dsp:txXfrm>
    </dsp:sp>
    <dsp:sp modelId="{EA7E0035-002F-49C0-9433-71EB0F5BE16E}">
      <dsp:nvSpPr>
        <dsp:cNvPr id="0" name=""/>
        <dsp:cNvSpPr/>
      </dsp:nvSpPr>
      <dsp:spPr>
        <a:xfrm>
          <a:off x="3901432" y="3746206"/>
          <a:ext cx="1364262" cy="13642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References citations</a:t>
          </a:r>
          <a:endParaRPr lang="en-AU" sz="1600" kern="1200" dirty="0"/>
        </a:p>
      </dsp:txBody>
      <dsp:txXfrm>
        <a:off x="4101224" y="3945998"/>
        <a:ext cx="964678" cy="964678"/>
      </dsp:txXfrm>
    </dsp:sp>
    <dsp:sp modelId="{2A5E2F05-7F10-48AE-8D5C-D27E24233B59}">
      <dsp:nvSpPr>
        <dsp:cNvPr id="0" name=""/>
        <dsp:cNvSpPr/>
      </dsp:nvSpPr>
      <dsp:spPr>
        <a:xfrm>
          <a:off x="2953412" y="1312847"/>
          <a:ext cx="1756542" cy="16028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Impact &amp; engagement</a:t>
          </a:r>
          <a:endParaRPr lang="en-AU" sz="1600" kern="1200" dirty="0"/>
        </a:p>
      </dsp:txBody>
      <dsp:txXfrm>
        <a:off x="3210652" y="1547584"/>
        <a:ext cx="1242062" cy="1133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8D1EE-1E01-48FA-A676-0BF709204733}" type="datetimeFigureOut">
              <a:rPr lang="en-AU" smtClean="0"/>
              <a:t>27/06/2018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5D08D-E821-4F5B-A765-F2FB39A210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417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C8C82-2ADB-41C0-83E6-B77CCD9D44B0}" type="datetimeFigureOut">
              <a:rPr lang="en-AU" smtClean="0"/>
              <a:t>27/06/2018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9494-E0E2-4E00-9BBD-A1C83B022C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549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C8C82-2ADB-41C0-83E6-B77CCD9D44B0}" type="datetimeFigureOut">
              <a:rPr lang="en-AU" smtClean="0"/>
              <a:t>27/06/2018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9494-E0E2-4E00-9BBD-A1C83B022C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833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C8C82-2ADB-41C0-83E6-B77CCD9D44B0}" type="datetimeFigureOut">
              <a:rPr lang="en-AU" smtClean="0"/>
              <a:t>27/06/2018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9494-E0E2-4E00-9BBD-A1C83B022C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730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C8C82-2ADB-41C0-83E6-B77CCD9D44B0}" type="datetimeFigureOut">
              <a:rPr lang="en-AU" smtClean="0"/>
              <a:t>27/06/2018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9494-E0E2-4E00-9BBD-A1C83B022C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830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C8C82-2ADB-41C0-83E6-B77CCD9D44B0}" type="datetimeFigureOut">
              <a:rPr lang="en-AU" smtClean="0"/>
              <a:t>27/06/2018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9494-E0E2-4E00-9BBD-A1C83B022C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56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C8C82-2ADB-41C0-83E6-B77CCD9D44B0}" type="datetimeFigureOut">
              <a:rPr lang="en-AU" smtClean="0"/>
              <a:t>27/06/2018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9494-E0E2-4E00-9BBD-A1C83B022C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587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C8C82-2ADB-41C0-83E6-B77CCD9D44B0}" type="datetimeFigureOut">
              <a:rPr lang="en-AU" smtClean="0"/>
              <a:t>27/06/2018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9494-E0E2-4E00-9BBD-A1C83B022C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058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C8C82-2ADB-41C0-83E6-B77CCD9D44B0}" type="datetimeFigureOut">
              <a:rPr lang="en-AU" smtClean="0"/>
              <a:t>27/06/2018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9494-E0E2-4E00-9BBD-A1C83B022C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66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C8C82-2ADB-41C0-83E6-B77CCD9D44B0}" type="datetimeFigureOut">
              <a:rPr lang="en-AU" smtClean="0"/>
              <a:t>27/06/2018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9494-E0E2-4E00-9BBD-A1C83B022C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143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C8C82-2ADB-41C0-83E6-B77CCD9D44B0}" type="datetimeFigureOut">
              <a:rPr lang="en-AU" smtClean="0"/>
              <a:t>27/06/2018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9494-E0E2-4E00-9BBD-A1C83B022C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955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C8C82-2ADB-41C0-83E6-B77CCD9D44B0}" type="datetimeFigureOut">
              <a:rPr lang="en-AU" smtClean="0"/>
              <a:t>27/06/2018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9494-E0E2-4E00-9BBD-A1C83B022C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768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C8C82-2ADB-41C0-83E6-B77CCD9D44B0}" type="datetimeFigureOut">
              <a:rPr lang="en-AU" smtClean="0"/>
              <a:t>27/06/2018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9494-E0E2-4E00-9BBD-A1C83B022C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863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MEET THE EDITORS PANEL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AFAANZ 2018 MONDAY 2 JULY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5815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7850038" cy="329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192" y="3205562"/>
            <a:ext cx="8732808" cy="365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6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008"/>
            <a:ext cx="12192000" cy="633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5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246"/>
            <a:ext cx="12192000" cy="65175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50324" y="6047442"/>
            <a:ext cx="55007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 smtClean="0"/>
              <a:t>https://www.enago.com/academy/academic-publishing-machine-learning-era/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54502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89" y="1112448"/>
            <a:ext cx="10658475" cy="521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6709" y="465826"/>
            <a:ext cx="7285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WHY DO WE NEED PEOPLE WHEN AI CAN: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42399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11" y="11531"/>
            <a:ext cx="10515600" cy="1101277"/>
          </a:xfrm>
        </p:spPr>
        <p:txBody>
          <a:bodyPr/>
          <a:lstStyle/>
          <a:p>
            <a:r>
              <a:rPr lang="en-AU" dirty="0" smtClean="0"/>
              <a:t>The people factor</a:t>
            </a:r>
            <a:endParaRPr lang="en-AU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823605"/>
              </p:ext>
            </p:extLst>
          </p:nvPr>
        </p:nvGraphicFramePr>
        <p:xfrm>
          <a:off x="629727" y="1337094"/>
          <a:ext cx="11404121" cy="5149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7516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65" y="638175"/>
            <a:ext cx="11839575" cy="62198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0361" y="190583"/>
            <a:ext cx="144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Reviewer List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4198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98" y="584350"/>
            <a:ext cx="1111567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71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38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MEET THE EDITORS PANEL</vt:lpstr>
      <vt:lpstr>PowerPoint Presentation</vt:lpstr>
      <vt:lpstr>PowerPoint Presentation</vt:lpstr>
      <vt:lpstr>PowerPoint Presentation</vt:lpstr>
      <vt:lpstr>PowerPoint Presentation</vt:lpstr>
      <vt:lpstr>The people factor</vt:lpstr>
      <vt:lpstr>PowerPoint Presentation</vt:lpstr>
      <vt:lpstr>PowerPoint Presentation</vt:lpstr>
    </vt:vector>
  </TitlesOfParts>
  <Company>Queensland University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EDITORS PANEL</dc:title>
  <dc:creator>Ellie Chapple</dc:creator>
  <cp:lastModifiedBy>Ellie Chapple</cp:lastModifiedBy>
  <cp:revision>7</cp:revision>
  <cp:lastPrinted>2018-06-27T04:37:32Z</cp:lastPrinted>
  <dcterms:created xsi:type="dcterms:W3CDTF">2018-06-27T02:55:38Z</dcterms:created>
  <dcterms:modified xsi:type="dcterms:W3CDTF">2018-06-28T05:14:44Z</dcterms:modified>
</cp:coreProperties>
</file>