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1EE38-5E66-4A96-BBFD-75B8F6DD8ED8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37109-04D3-43B5-BF8F-E8323F1A1B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324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40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32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7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01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53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1C98F-6A10-4D1F-88BC-6CF0C85545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7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235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119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4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2532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494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43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434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151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19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026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908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975C3-C3CD-493D-9F51-D78CCB0E1350}" type="datetimeFigureOut">
              <a:rPr lang="en-AU" smtClean="0"/>
              <a:t>3/07/2018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B0F3E-97BF-47F0-8AC9-8675C0398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310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89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>
                <a:solidFill>
                  <a:srgbClr val="0000FF"/>
                </a:solidFill>
              </a:rPr>
              <a:t>What are the Editors Objectives?</a:t>
            </a:r>
            <a:endParaRPr lang="en-AU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568" y="1700808"/>
            <a:ext cx="7772400" cy="4392488"/>
          </a:xfrm>
        </p:spPr>
        <p:txBody>
          <a:bodyPr>
            <a:normAutofit lnSpcReduction="10000"/>
          </a:bodyPr>
          <a:lstStyle/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More readers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More excited readers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More journal citations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Higher impact factor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Avoiding “grief”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Managing scarce (&amp; fickle) resources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“Protecting” referees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Matching referees to papers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Maintaining/enhancing quality</a:t>
            </a:r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r>
              <a:rPr lang="en-AU" sz="2400" dirty="0"/>
              <a:t>……</a:t>
            </a: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/>
              <a:t>What is the </a:t>
            </a:r>
            <a:r>
              <a:rPr lang="en-AU" sz="4000" b="1" dirty="0">
                <a:solidFill>
                  <a:srgbClr val="FF0000"/>
                </a:solidFill>
              </a:rPr>
              <a:t>Hardest</a:t>
            </a:r>
            <a:r>
              <a:rPr lang="en-AU" sz="4000" b="1" dirty="0"/>
              <a:t> thing about </a:t>
            </a:r>
            <a:r>
              <a:rPr lang="en-AU" sz="4000" b="1" dirty="0"/>
              <a:t>getting Research Published?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… ???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/>
              <a:t>What is the </a:t>
            </a:r>
            <a:r>
              <a:rPr lang="en-AU" sz="4000" b="1" dirty="0">
                <a:solidFill>
                  <a:srgbClr val="FF0000"/>
                </a:solidFill>
              </a:rPr>
              <a:t>Hardest</a:t>
            </a:r>
            <a:r>
              <a:rPr lang="en-AU" sz="4000" b="1" dirty="0"/>
              <a:t> thing about getting Research Published?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CC00CC"/>
              </a:buClr>
              <a:buNone/>
            </a:pPr>
            <a:endParaRPr lang="en-AU" dirty="0" smtClean="0">
              <a:solidFill>
                <a:srgbClr val="009900"/>
              </a:solidFill>
            </a:endParaRPr>
          </a:p>
          <a:p>
            <a:pPr marL="0" indent="0">
              <a:buClr>
                <a:srgbClr val="CC00CC"/>
              </a:buClr>
              <a:buNone/>
            </a:pPr>
            <a:endParaRPr lang="en-AU" dirty="0">
              <a:solidFill>
                <a:srgbClr val="009900"/>
              </a:solidFill>
            </a:endParaRPr>
          </a:p>
          <a:p>
            <a:pPr marL="0" indent="0">
              <a:buClr>
                <a:srgbClr val="CC00CC"/>
              </a:buClr>
              <a:buNone/>
            </a:pPr>
            <a:r>
              <a:rPr lang="en-AU" sz="4400" dirty="0">
                <a:solidFill>
                  <a:srgbClr val="009900"/>
                </a:solidFill>
              </a:rPr>
              <a:t>…. </a:t>
            </a:r>
            <a:r>
              <a:rPr lang="en-AU" sz="4400" dirty="0">
                <a:solidFill>
                  <a:srgbClr val="009900"/>
                </a:solidFill>
              </a:rPr>
              <a:t>c</a:t>
            </a:r>
            <a:r>
              <a:rPr lang="en-AU" sz="4400" dirty="0">
                <a:solidFill>
                  <a:srgbClr val="009900"/>
                </a:solidFill>
              </a:rPr>
              <a:t>onvincing the </a:t>
            </a:r>
            <a:r>
              <a:rPr lang="en-AU" sz="4400" dirty="0">
                <a:solidFill>
                  <a:srgbClr val="FF0000"/>
                </a:solidFill>
              </a:rPr>
              <a:t>Editor</a:t>
            </a:r>
            <a:r>
              <a:rPr lang="en-AU" sz="4400" dirty="0">
                <a:solidFill>
                  <a:srgbClr val="009900"/>
                </a:solidFill>
              </a:rPr>
              <a:t> to care!</a:t>
            </a:r>
            <a:endParaRPr lang="en-AU" sz="4400" dirty="0">
              <a:solidFill>
                <a:srgbClr val="009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/>
              <a:t>What is the </a:t>
            </a:r>
            <a:r>
              <a:rPr lang="en-AU" sz="4000" b="1" dirty="0">
                <a:solidFill>
                  <a:srgbClr val="FF0000"/>
                </a:solidFill>
              </a:rPr>
              <a:t>Second</a:t>
            </a:r>
            <a:r>
              <a:rPr lang="en-AU" sz="4000" b="1" dirty="0"/>
              <a:t> </a:t>
            </a:r>
            <a:r>
              <a:rPr lang="en-AU" sz="4000" b="1" dirty="0">
                <a:solidFill>
                  <a:srgbClr val="FF0000"/>
                </a:solidFill>
              </a:rPr>
              <a:t>Hardest</a:t>
            </a:r>
            <a:r>
              <a:rPr lang="en-AU" sz="4000" b="1" dirty="0"/>
              <a:t> thing about getting  published?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568" y="1700808"/>
            <a:ext cx="7772400" cy="4392488"/>
          </a:xfrm>
        </p:spPr>
        <p:txBody>
          <a:bodyPr/>
          <a:lstStyle/>
          <a:p>
            <a:pPr marL="0" indent="0">
              <a:buClr>
                <a:srgbClr val="CC00CC"/>
              </a:buClr>
              <a:buNone/>
            </a:pPr>
            <a:endParaRPr lang="en-AU" sz="1800" dirty="0"/>
          </a:p>
          <a:p>
            <a:pPr marL="0" indent="0">
              <a:buClr>
                <a:srgbClr val="CC00CC"/>
              </a:buClr>
              <a:buNone/>
            </a:pPr>
            <a:endParaRPr lang="en-AU" sz="2400" dirty="0"/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/>
              <a:t>What is the </a:t>
            </a:r>
            <a:r>
              <a:rPr lang="en-AU" sz="4000" b="1" dirty="0">
                <a:solidFill>
                  <a:srgbClr val="FF0000"/>
                </a:solidFill>
              </a:rPr>
              <a:t>Second</a:t>
            </a:r>
            <a:r>
              <a:rPr lang="en-AU" sz="4000" b="1" dirty="0"/>
              <a:t> </a:t>
            </a:r>
            <a:r>
              <a:rPr lang="en-AU" sz="4000" b="1" dirty="0">
                <a:solidFill>
                  <a:srgbClr val="FF0000"/>
                </a:solidFill>
              </a:rPr>
              <a:t>Hardest</a:t>
            </a:r>
            <a:r>
              <a:rPr lang="en-AU" sz="4000" b="1" dirty="0"/>
              <a:t> thing about getting  published?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568" y="1700808"/>
            <a:ext cx="7772400" cy="4392488"/>
          </a:xfrm>
        </p:spPr>
        <p:txBody>
          <a:bodyPr/>
          <a:lstStyle/>
          <a:p>
            <a:pPr marL="0" indent="0">
              <a:buClr>
                <a:srgbClr val="CC00CC"/>
              </a:buClr>
              <a:buNone/>
            </a:pPr>
            <a:endParaRPr lang="en-AU" sz="1800" dirty="0"/>
          </a:p>
          <a:p>
            <a:pPr marL="0" indent="0">
              <a:buClr>
                <a:srgbClr val="CC00CC"/>
              </a:buClr>
              <a:buNone/>
            </a:pPr>
            <a:endParaRPr lang="en-AU" sz="2400" dirty="0"/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23592" y="234888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rgbClr val="009900"/>
                </a:solidFill>
              </a:rPr>
              <a:t>…. Getting the Referee(s) to care!</a:t>
            </a:r>
            <a:endParaRPr lang="en-AU" sz="4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7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>
                <a:solidFill>
                  <a:srgbClr val="0000FF"/>
                </a:solidFill>
              </a:rPr>
              <a:t>What are Editors/Referees Looking For?</a:t>
            </a:r>
            <a:endParaRPr lang="en-AU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568" y="1700808"/>
            <a:ext cx="7772400" cy="4392488"/>
          </a:xfrm>
        </p:spPr>
        <p:txBody>
          <a:bodyPr/>
          <a:lstStyle/>
          <a:p>
            <a:pPr marL="0" indent="0">
              <a:buClr>
                <a:srgbClr val="CC00CC"/>
              </a:buClr>
              <a:buNone/>
            </a:pPr>
            <a:endParaRPr lang="en-AU" sz="1800" dirty="0"/>
          </a:p>
          <a:p>
            <a:pPr marL="0" indent="0">
              <a:buClr>
                <a:srgbClr val="CC00CC"/>
              </a:buClr>
              <a:buNone/>
            </a:pPr>
            <a:endParaRPr lang="en-AU" sz="2400" dirty="0"/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b="1" dirty="0">
                <a:solidFill>
                  <a:srgbClr val="0000FF"/>
                </a:solidFill>
              </a:rPr>
              <a:t>What are Editors/Referees Looking For?</a:t>
            </a:r>
            <a:endParaRPr lang="en-AU" sz="40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568" y="1700808"/>
            <a:ext cx="7772400" cy="4392488"/>
          </a:xfrm>
        </p:spPr>
        <p:txBody>
          <a:bodyPr/>
          <a:lstStyle/>
          <a:p>
            <a:pPr marL="0" indent="0">
              <a:buClr>
                <a:srgbClr val="CC00CC"/>
              </a:buClr>
              <a:buNone/>
            </a:pPr>
            <a:endParaRPr lang="en-AU" sz="1800" dirty="0"/>
          </a:p>
          <a:p>
            <a:pPr marL="0" indent="0">
              <a:buClr>
                <a:srgbClr val="CC00CC"/>
              </a:buClr>
              <a:buNone/>
            </a:pPr>
            <a:endParaRPr lang="en-AU" sz="2400" dirty="0"/>
          </a:p>
          <a:p>
            <a:pPr>
              <a:buClr>
                <a:srgbClr val="CC00CC"/>
              </a:buClr>
              <a:buFont typeface="Wingdings" panose="05000000000000000000" pitchFamily="2" charset="2"/>
              <a:buChar char="§"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D8E6-E477-49BE-8901-66CD05D24A9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83632" y="2348880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rgbClr val="009900"/>
                </a:solidFill>
              </a:rPr>
              <a:t>…. </a:t>
            </a:r>
            <a:r>
              <a:rPr lang="en-AU" sz="4000" dirty="0">
                <a:solidFill>
                  <a:srgbClr val="009900"/>
                </a:solidFill>
              </a:rPr>
              <a:t>a</a:t>
            </a:r>
            <a:r>
              <a:rPr lang="en-AU" sz="4000" dirty="0">
                <a:solidFill>
                  <a:srgbClr val="009900"/>
                </a:solidFill>
              </a:rPr>
              <a:t> lot!</a:t>
            </a:r>
            <a:endParaRPr lang="en-AU" sz="4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3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115"/>
          </a:xfrm>
        </p:spPr>
        <p:txBody>
          <a:bodyPr/>
          <a:lstStyle/>
          <a:p>
            <a:r>
              <a:rPr lang="en-AU" b="1" dirty="0" smtClean="0">
                <a:solidFill>
                  <a:srgbClr val="FF0000"/>
                </a:solidFill>
              </a:rPr>
              <a:t>Some Random Thoughts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394" y="1358538"/>
            <a:ext cx="10648406" cy="4963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(1) “Hook” the Reader =&gt; Title/Abstract/Intro</a:t>
            </a:r>
          </a:p>
          <a:p>
            <a:pPr marL="0" indent="0">
              <a:buNone/>
            </a:pPr>
            <a:r>
              <a:rPr lang="en-AU" dirty="0" smtClean="0"/>
              <a:t>(2) Interesting Read =&gt; NOT “mystery novel” or “diary”</a:t>
            </a:r>
          </a:p>
          <a:p>
            <a:pPr marL="0" indent="0">
              <a:buNone/>
            </a:pPr>
            <a:r>
              <a:rPr lang="en-AU" dirty="0" smtClean="0"/>
              <a:t>(3) Fresh/up-to-date with “regional conversation”</a:t>
            </a:r>
          </a:p>
          <a:p>
            <a:pPr marL="0" indent="0">
              <a:buNone/>
            </a:pPr>
            <a:r>
              <a:rPr lang="en-AU" dirty="0" smtClean="0"/>
              <a:t>(4) Single country studies/ NOT US</a:t>
            </a:r>
          </a:p>
          <a:p>
            <a:pPr marL="0" indent="0">
              <a:buNone/>
            </a:pPr>
            <a:r>
              <a:rPr lang="en-AU" dirty="0" smtClean="0"/>
              <a:t>(5) Contemporary research design</a:t>
            </a:r>
          </a:p>
          <a:p>
            <a:pPr marL="0" indent="0">
              <a:buNone/>
            </a:pPr>
            <a:r>
              <a:rPr lang="en-AU" dirty="0" smtClean="0"/>
              <a:t>(6) “Economic significance”</a:t>
            </a:r>
          </a:p>
          <a:p>
            <a:pPr marL="0" indent="0">
              <a:buNone/>
            </a:pPr>
            <a:r>
              <a:rPr lang="en-AU" dirty="0" smtClean="0"/>
              <a:t>(7) Plausible alternative explanations</a:t>
            </a:r>
          </a:p>
          <a:p>
            <a:pPr marL="0" indent="0">
              <a:buNone/>
            </a:pPr>
            <a:r>
              <a:rPr lang="en-AU" dirty="0" smtClean="0"/>
              <a:t>(8) channels/ mechanisms</a:t>
            </a:r>
          </a:p>
          <a:p>
            <a:pPr marL="0" indent="0">
              <a:buNone/>
            </a:pPr>
            <a:r>
              <a:rPr lang="en-AU" dirty="0" smtClean="0"/>
              <a:t>(9) </a:t>
            </a:r>
            <a:r>
              <a:rPr lang="en-AU" dirty="0" smtClean="0"/>
              <a:t>Relevance vs. Rigor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(10) </a:t>
            </a:r>
            <a:r>
              <a:rPr lang="en-AU" dirty="0"/>
              <a:t>C</a:t>
            </a:r>
            <a:r>
              <a:rPr lang="en-AU" dirty="0" smtClean="0"/>
              <a:t>onnectivity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11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3bf93dfcbf94cb2c3be75225f362463f357dc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207</Words>
  <Application>Microsoft Office PowerPoint</Application>
  <PresentationFormat>Widescreen</PresentationFormat>
  <Paragraphs>52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What are the Editors Objectives?</vt:lpstr>
      <vt:lpstr>What is the Hardest thing about getting Research Published?</vt:lpstr>
      <vt:lpstr>What is the Hardest thing about getting Research Published?</vt:lpstr>
      <vt:lpstr>What is the Second Hardest thing about getting  published?</vt:lpstr>
      <vt:lpstr>What is the Second Hardest thing about getting  published?</vt:lpstr>
      <vt:lpstr>What are Editors/Referees Looking For?</vt:lpstr>
      <vt:lpstr>What are Editors/Referees Looking For?</vt:lpstr>
      <vt:lpstr>Some Random Thoughts</vt:lpstr>
    </vt:vector>
  </TitlesOfParts>
  <Company>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Faff</dc:creator>
  <cp:lastModifiedBy>Robert Faff</cp:lastModifiedBy>
  <cp:revision>6</cp:revision>
  <dcterms:created xsi:type="dcterms:W3CDTF">2018-06-26T00:19:25Z</dcterms:created>
  <dcterms:modified xsi:type="dcterms:W3CDTF">2018-07-02T20:49:29Z</dcterms:modified>
</cp:coreProperties>
</file>